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F50"/>
    <a:srgbClr val="7F7F7F"/>
    <a:srgbClr val="548235"/>
    <a:srgbClr val="A9D18E"/>
    <a:srgbClr val="C00000"/>
    <a:srgbClr val="8FAADC"/>
    <a:srgbClr val="FFFFFF"/>
    <a:srgbClr val="92D050"/>
    <a:srgbClr val="FFE6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 varScale="1">
        <p:scale>
          <a:sx n="102" d="100"/>
          <a:sy n="102" d="100"/>
        </p:scale>
        <p:origin x="13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>
            <a:extLst>
              <a:ext uri="{FF2B5EF4-FFF2-40B4-BE49-F238E27FC236}">
                <a16:creationId xmlns:a16="http://schemas.microsoft.com/office/drawing/2014/main" id="{1B682DB8-46BF-8C58-3867-D4256531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5A94B169-4C0B-155C-A2C1-606DA26B7BEA}"/>
              </a:ext>
            </a:extLst>
          </p:cNvPr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3D6E00-25BC-301B-A3ED-F797DF8BF0EB}"/>
              </a:ext>
            </a:extLst>
          </p:cNvPr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>
            <a:extLst>
              <a:ext uri="{FF2B5EF4-FFF2-40B4-BE49-F238E27FC236}">
                <a16:creationId xmlns:a16="http://schemas.microsoft.com/office/drawing/2014/main" id="{53A2B8EF-99E7-B1D6-0F15-8ACB421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79D3800-7E19-F8B2-EA26-09C5A4385A93}"/>
              </a:ext>
            </a:extLst>
          </p:cNvPr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581B55-C7B9-9ADE-16CC-1C8B4A002AB3}"/>
              </a:ext>
            </a:extLst>
          </p:cNvPr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9F1FDD-7BE4-962B-5016-46AD7903F106}"/>
              </a:ext>
            </a:extLst>
          </p:cNvPr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FC11B4-CBBE-1B53-FE5E-057FAE5E99BC}"/>
              </a:ext>
            </a:extLst>
          </p:cNvPr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329C999-0442-91F0-FA71-A4A757BB8E17}"/>
              </a:ext>
            </a:extLst>
          </p:cNvPr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1B4016-E05E-31CA-D93C-C469AFB7C330}"/>
                </a:ext>
              </a:extLst>
            </p:cNvPr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0AF642-78C4-AAD6-9F8E-A3E41D2ACD6E}"/>
                </a:ext>
              </a:extLst>
            </p:cNvPr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46C9E63-C3B8-4586-4F0D-4A98FD69800E}"/>
              </a:ext>
            </a:extLst>
          </p:cNvPr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A3D4F7E-1AC5-E065-F58A-1115C1A0D121}"/>
                </a:ext>
              </a:extLst>
            </p:cNvPr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C4CBB8-88D1-7692-AD55-7E9BF01D3BDB}"/>
                </a:ext>
              </a:extLst>
            </p:cNvPr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612621A-089E-317A-EE3A-A001641545FE}"/>
              </a:ext>
            </a:extLst>
          </p:cNvPr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BB160F0-C3B4-CECA-40A8-DE3FF0B81CCE}"/>
                </a:ext>
              </a:extLst>
            </p:cNvPr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6C19F05-4806-DA9B-8237-BFCD1F2EA88E}"/>
                </a:ext>
              </a:extLst>
            </p:cNvPr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6772DCD-9463-9057-2FE8-C8BCAAF88978}"/>
              </a:ext>
            </a:extLst>
          </p:cNvPr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EE3FB730-D55E-D075-619F-ABCD3E55219B}"/>
                </a:ext>
              </a:extLst>
            </p:cNvPr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EE5B52-5125-4079-109A-C19D8EC67A30}"/>
                </a:ext>
              </a:extLst>
            </p:cNvPr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DEE0133-D1B0-1BE9-EA42-885965F851F5}"/>
              </a:ext>
            </a:extLst>
          </p:cNvPr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8B5C637-9E1F-D4EB-A3EB-0A9773750989}"/>
                </a:ext>
              </a:extLst>
            </p:cNvPr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141E950-45F5-AB10-3DDE-6E88FEC69C3D}"/>
                </a:ext>
              </a:extLst>
            </p:cNvPr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A2FCCE2-8C0A-7BF4-3FC3-BA6CB29C6A0E}"/>
              </a:ext>
            </a:extLst>
          </p:cNvPr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85089733-6A64-5029-086F-013242A7123B}"/>
                </a:ext>
              </a:extLst>
            </p:cNvPr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9568998-5D3A-7FBD-D819-2C0A360380AD}"/>
                </a:ext>
              </a:extLst>
            </p:cNvPr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2DD5B03-C1A1-6BE8-51FD-03D1C71D4B14}"/>
              </a:ext>
            </a:extLst>
          </p:cNvPr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7616CB60-63A8-BED4-EB9A-8E52FE1F2A24}"/>
                </a:ext>
              </a:extLst>
            </p:cNvPr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>
              <a:extLst>
                <a:ext uri="{FF2B5EF4-FFF2-40B4-BE49-F238E27FC236}">
                  <a16:creationId xmlns:a16="http://schemas.microsoft.com/office/drawing/2014/main" id="{7BD73F25-301C-8F54-929F-0B61DB3B987B}"/>
                </a:ext>
              </a:extLst>
            </p:cNvPr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CCF69C-D998-9FD1-ACF9-153C2DCFFC4A}"/>
                </a:ext>
              </a:extLst>
            </p:cNvPr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C7E59048-A0E4-8CCC-7987-3086256C266F}"/>
              </a:ext>
            </a:extLst>
          </p:cNvPr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A0B3C8-CE61-BDC6-A82A-4E7FD66BB703}"/>
              </a:ext>
            </a:extLst>
          </p:cNvPr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1570067-4CA3-4781-71C9-2D6ADC3967A2}"/>
              </a:ext>
            </a:extLst>
          </p:cNvPr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83BB1927-4C4D-E141-5053-C2687990C8C8}"/>
              </a:ext>
            </a:extLst>
          </p:cNvPr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EA4877-87B6-C7B3-6595-F4F86412A63A}"/>
              </a:ext>
            </a:extLst>
          </p:cNvPr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FC7E508-324B-F408-FD08-C577677FAEBA}"/>
              </a:ext>
            </a:extLst>
          </p:cNvPr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5130FE-6F3C-193E-7257-30725B517530}"/>
              </a:ext>
            </a:extLst>
          </p:cNvPr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A749F136-63F0-9012-4F89-91E990361E36}"/>
              </a:ext>
            </a:extLst>
          </p:cNvPr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ABE57D-346D-D18E-3318-E5D26459F54D}"/>
              </a:ext>
            </a:extLst>
          </p:cNvPr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0042623-DB1B-8ED5-57D3-389C04851BEA}"/>
              </a:ext>
            </a:extLst>
          </p:cNvPr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4EB342D5-35E5-8E7C-C03F-2266ECF544E9}"/>
              </a:ext>
            </a:extLst>
          </p:cNvPr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2DF8AFE-BF3A-F78E-A364-4D679B594889}"/>
              </a:ext>
            </a:extLst>
          </p:cNvPr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614403E-A486-B555-6AB4-27EF08BF9270}"/>
              </a:ext>
            </a:extLst>
          </p:cNvPr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33070C4-33B3-1BB7-468C-FAD3E2964476}"/>
              </a:ext>
            </a:extLst>
          </p:cNvPr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F349D17-C540-CDCF-F3A2-C8BD0C7DB4CD}"/>
              </a:ext>
            </a:extLst>
          </p:cNvPr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F3A80A3-1A7E-49A5-4A75-841FCA302B39}"/>
              </a:ext>
            </a:extLst>
          </p:cNvPr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408CFDEC-54D0-AF77-33B2-D1E2099472D2}"/>
              </a:ext>
            </a:extLst>
          </p:cNvPr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B8DFB398-3954-D6A8-0B2E-61EF9A83C09B}"/>
              </a:ext>
            </a:extLst>
          </p:cNvPr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7FFC5A8-5439-7866-AD2D-070680D48C0F}"/>
              </a:ext>
            </a:extLst>
          </p:cNvPr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4B623D4-CB8E-F495-79AA-28ACBAE94CD3}"/>
              </a:ext>
            </a:extLst>
          </p:cNvPr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2CD9A2F-0287-9B5C-FB79-6E44E1FA0BE3}"/>
              </a:ext>
            </a:extLst>
          </p:cNvPr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77CD44F3-4746-2E42-1E9A-1519D058F29B}"/>
              </a:ext>
            </a:extLst>
          </p:cNvPr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C4A0DF9-ABAC-26B0-EB20-353DD81AC726}"/>
              </a:ext>
            </a:extLst>
          </p:cNvPr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99C4936-B7EE-246D-5827-1A66D045BC3F}"/>
              </a:ext>
            </a:extLst>
          </p:cNvPr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D0C1EAC-1191-DC53-5B61-55560E998059}"/>
              </a:ext>
            </a:extLst>
          </p:cNvPr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B4BAB08E-BAD5-F8BE-9859-1AE1C0083125}"/>
              </a:ext>
            </a:extLst>
          </p:cNvPr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2013F490-AA49-E459-0550-D44AFC43273A}"/>
              </a:ext>
            </a:extLst>
          </p:cNvPr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AC02034-B7E0-4957-FB9D-6F1B449C1CE7}"/>
              </a:ext>
            </a:extLst>
          </p:cNvPr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48516C2-9137-60E1-0613-8CB9EC7FCF04}"/>
              </a:ext>
            </a:extLst>
          </p:cNvPr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62488B2-220F-9EE9-F863-84F495B0BF77}"/>
              </a:ext>
            </a:extLst>
          </p:cNvPr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2F53070-129F-B835-9FE3-8595275291BB}"/>
              </a:ext>
            </a:extLst>
          </p:cNvPr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32FB0168-9F65-509A-7BF5-A7F073FAD5A6}"/>
              </a:ext>
            </a:extLst>
          </p:cNvPr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163E20B-FC87-BD2D-EBED-D673920673E9}"/>
              </a:ext>
            </a:extLst>
          </p:cNvPr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323ED244-1265-FAD4-39F1-1741EA9D81EF}"/>
              </a:ext>
            </a:extLst>
          </p:cNvPr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DFE22ED-9B88-0761-DDD8-4BC84AA990D8}"/>
              </a:ext>
            </a:extLst>
          </p:cNvPr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10D392FE-6397-EB0B-B0DC-E7951E086071}"/>
              </a:ext>
            </a:extLst>
          </p:cNvPr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BC746C3-1006-81A0-11C0-DF8D285F570D}"/>
              </a:ext>
            </a:extLst>
          </p:cNvPr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F586CDAC-9190-FD7A-6AC9-772EB3545CA0}"/>
              </a:ext>
            </a:extLst>
          </p:cNvPr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2E2F02E-7EAF-7AE6-F3F7-423D170A9200}"/>
              </a:ext>
            </a:extLst>
          </p:cNvPr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7662EC5C-1094-6C72-596E-3ED084321C34}"/>
              </a:ext>
            </a:extLst>
          </p:cNvPr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0A4FE70-7365-01DC-6F92-D8BD3486036E}"/>
              </a:ext>
            </a:extLst>
          </p:cNvPr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FC78BF8-E149-36EF-8E73-4E4DE06CF75F}"/>
              </a:ext>
            </a:extLst>
          </p:cNvPr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ABC648D3-0E40-C8CA-9E20-EF8B0085F06A}"/>
              </a:ext>
            </a:extLst>
          </p:cNvPr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1A1D06D-E487-C4F6-AB93-9C21D435A987}"/>
              </a:ext>
            </a:extLst>
          </p:cNvPr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D37DC55F-48D4-8F20-91F0-180E371DA490}"/>
              </a:ext>
            </a:extLst>
          </p:cNvPr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7FD22E2D-E63C-74C0-2478-1100EE73F621}"/>
              </a:ext>
            </a:extLst>
          </p:cNvPr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0EB3B9C-1DB5-1EA5-3A5B-452E1E92CBEC}"/>
              </a:ext>
            </a:extLst>
          </p:cNvPr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87F4F61-9653-49EE-A8EE-7F7170B276A5}"/>
              </a:ext>
            </a:extLst>
          </p:cNvPr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8339F316-FC37-F5B7-36C9-F86D2E963C69}"/>
              </a:ext>
            </a:extLst>
          </p:cNvPr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7558374-A7C4-20DC-0FCD-63739E23D962}"/>
              </a:ext>
            </a:extLst>
          </p:cNvPr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206105A-16BB-60C9-006B-6B72ED50623A}"/>
              </a:ext>
            </a:extLst>
          </p:cNvPr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0ACEF878-DEE7-2F6A-C8A7-D3DBF5734BAC}"/>
              </a:ext>
            </a:extLst>
          </p:cNvPr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A2AFFA43-15D6-E247-AAF9-5CBF563BD0BF}"/>
              </a:ext>
            </a:extLst>
          </p:cNvPr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7382C779-FEDF-BBE5-7D4F-E54D5E5C1394}"/>
              </a:ext>
            </a:extLst>
          </p:cNvPr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8C9C0CE2-7B0D-C8AD-F8D8-4E19839BA0B2}"/>
              </a:ext>
            </a:extLst>
          </p:cNvPr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07E2721-D431-265F-986C-F5D3A7BE8003}"/>
              </a:ext>
            </a:extLst>
          </p:cNvPr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D21FEF6-8847-68BF-7892-A2D189F994B5}"/>
              </a:ext>
            </a:extLst>
          </p:cNvPr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735625A0-7967-F34D-76D4-705959A3A3F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>
            <a:extLst>
              <a:ext uri="{FF2B5EF4-FFF2-40B4-BE49-F238E27FC236}">
                <a16:creationId xmlns:a16="http://schemas.microsoft.com/office/drawing/2014/main" id="{D29E8022-DE0D-36A0-B4D5-67387D02A3C9}"/>
              </a:ext>
            </a:extLst>
          </p:cNvPr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FEA2134-C4C9-8587-6D6D-29615D1C4961}"/>
              </a:ext>
            </a:extLst>
          </p:cNvPr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93D690-33CD-FA6B-A6FC-AC46A45E392F}"/>
              </a:ext>
            </a:extLst>
          </p:cNvPr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E049BEF-5D32-DEB3-F22C-6D3E80D155E7}"/>
              </a:ext>
            </a:extLst>
          </p:cNvPr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>
            <a:extLst>
              <a:ext uri="{FF2B5EF4-FFF2-40B4-BE49-F238E27FC236}">
                <a16:creationId xmlns:a16="http://schemas.microsoft.com/office/drawing/2014/main" id="{2E416B01-F96C-BA10-5DA4-FA30D25F8615}"/>
              </a:ext>
            </a:extLst>
          </p:cNvPr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9D31F98E-36B9-140E-E947-4CF922A42D2C}"/>
              </a:ext>
            </a:extLst>
          </p:cNvPr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7B825142-95C6-CD77-B7CE-BB1C76991B64}"/>
              </a:ext>
            </a:extLst>
          </p:cNvPr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8032584E-B7F4-1F50-9C16-0C9536C0B743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96B0CF-4584-F4AB-B522-731FCDB4BA7E}"/>
              </a:ext>
            </a:extLst>
          </p:cNvPr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>
            <a:extLst>
              <a:ext uri="{FF2B5EF4-FFF2-40B4-BE49-F238E27FC236}">
                <a16:creationId xmlns:a16="http://schemas.microsoft.com/office/drawing/2014/main" id="{D037527B-DC49-9E23-B626-E11AC7E064DC}"/>
              </a:ext>
            </a:extLst>
          </p:cNvPr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F17AD43-8306-9218-109E-CF77AB42D0C5}"/>
              </a:ext>
            </a:extLst>
          </p:cNvPr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5902549-1C2C-A3E0-B5C8-4949EF14368F}"/>
              </a:ext>
            </a:extLst>
          </p:cNvPr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23536DF2-0447-17E9-0D0C-2E0B2ADEFB0E}"/>
              </a:ext>
            </a:extLst>
          </p:cNvPr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A091A0E-13D6-CA5F-3F42-6627411BDF27}"/>
              </a:ext>
            </a:extLst>
          </p:cNvPr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>
            <a:extLst>
              <a:ext uri="{FF2B5EF4-FFF2-40B4-BE49-F238E27FC236}">
                <a16:creationId xmlns:a16="http://schemas.microsoft.com/office/drawing/2014/main" id="{A46FEDFF-61AD-BED2-9B2B-8835496426A9}"/>
              </a:ext>
            </a:extLst>
          </p:cNvPr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8305A4D-47F7-F913-8EED-08F31832EDD7}"/>
              </a:ext>
            </a:extLst>
          </p:cNvPr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2361B381-5DC3-628D-CD2C-1FD967E071BF}"/>
              </a:ext>
            </a:extLst>
          </p:cNvPr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E94C0CDB-C844-AA74-EEEB-EEB5E4F179E4}"/>
              </a:ext>
            </a:extLst>
          </p:cNvPr>
          <p:cNvCxnSpPr>
            <a:cxnSpLocks/>
          </p:cNvCxnSpPr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>
            <a:extLst>
              <a:ext uri="{FF2B5EF4-FFF2-40B4-BE49-F238E27FC236}">
                <a16:creationId xmlns:a16="http://schemas.microsoft.com/office/drawing/2014/main" id="{5FC74138-9F8B-D543-E5A3-6FD8D6C2F6B7}"/>
              </a:ext>
            </a:extLst>
          </p:cNvPr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53B3A4D-3860-B8B6-A424-DD6D432D9192}"/>
              </a:ext>
            </a:extLst>
          </p:cNvPr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384ABF2-550B-EF41-E870-03FD7A6DD7E9}"/>
              </a:ext>
            </a:extLst>
          </p:cNvPr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43ACDFF6-79C6-E760-F414-D3537F330754}"/>
              </a:ext>
            </a:extLst>
          </p:cNvPr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C06443B-E0C6-AAB0-0D5D-25605BCFBF18}"/>
              </a:ext>
            </a:extLst>
          </p:cNvPr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>
            <a:extLst>
              <a:ext uri="{FF2B5EF4-FFF2-40B4-BE49-F238E27FC236}">
                <a16:creationId xmlns:a16="http://schemas.microsoft.com/office/drawing/2014/main" id="{92B4D126-DD36-4354-708A-7633A92781CC}"/>
              </a:ext>
            </a:extLst>
          </p:cNvPr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4C8B0E6-650B-C154-F7AA-248FBF24C8BB}"/>
              </a:ext>
            </a:extLst>
          </p:cNvPr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4E86F456-F249-748D-84F8-A8C9228EEED5}"/>
              </a:ext>
            </a:extLst>
          </p:cNvPr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>
            <a:extLst>
              <a:ext uri="{FF2B5EF4-FFF2-40B4-BE49-F238E27FC236}">
                <a16:creationId xmlns:a16="http://schemas.microsoft.com/office/drawing/2014/main" id="{8EC14C79-EA29-2857-62BE-022EA71A11E6}"/>
              </a:ext>
            </a:extLst>
          </p:cNvPr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A752BB4-84B8-443F-543B-57663B916CB0}"/>
              </a:ext>
            </a:extLst>
          </p:cNvPr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AB3EDD47-AF26-51F2-4D8F-5A5F9C8702AB}"/>
              </a:ext>
            </a:extLst>
          </p:cNvPr>
          <p:cNvCxnSpPr>
            <a:cxnSpLocks/>
          </p:cNvCxnSpPr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E023A28-B0F5-453A-890B-400785AC3093}"/>
              </a:ext>
            </a:extLst>
          </p:cNvPr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>
            <a:extLst>
              <a:ext uri="{FF2B5EF4-FFF2-40B4-BE49-F238E27FC236}">
                <a16:creationId xmlns:a16="http://schemas.microsoft.com/office/drawing/2014/main" id="{B9B79477-F2EC-F5BE-9DAD-14CCAF248266}"/>
              </a:ext>
            </a:extLst>
          </p:cNvPr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E13D563-FBA8-7BD5-EFC5-EAB73334A540}"/>
              </a:ext>
            </a:extLst>
          </p:cNvPr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>
            <a:extLst>
              <a:ext uri="{FF2B5EF4-FFF2-40B4-BE49-F238E27FC236}">
                <a16:creationId xmlns:a16="http://schemas.microsoft.com/office/drawing/2014/main" id="{860ADDAA-E633-79C9-52E8-1DFDDB2CCC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CB4367B5-5FD9-CF12-7D6A-BCF3F55EA510}"/>
              </a:ext>
            </a:extLst>
          </p:cNvPr>
          <p:cNvPicPr>
            <a:picLocks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>
            <a:extLst>
              <a:ext uri="{FF2B5EF4-FFF2-40B4-BE49-F238E27FC236}">
                <a16:creationId xmlns:a16="http://schemas.microsoft.com/office/drawing/2014/main" id="{B60033FE-C0AF-D125-922A-1BD78B4A1CCC}"/>
              </a:ext>
            </a:extLst>
          </p:cNvPr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22C4FDB7-1969-4EAC-D2DD-93C582E8DA9C}"/>
              </a:ext>
            </a:extLst>
          </p:cNvPr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C52EE58C-6936-9C1B-04A1-1B5023F52A72}"/>
              </a:ext>
            </a:extLst>
          </p:cNvPr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>
            <a:extLst>
              <a:ext uri="{FF2B5EF4-FFF2-40B4-BE49-F238E27FC236}">
                <a16:creationId xmlns:a16="http://schemas.microsoft.com/office/drawing/2014/main" id="{5C7B2086-F67A-7A61-F405-B0F11B9CBBCD}"/>
              </a:ext>
            </a:extLst>
          </p:cNvPr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B5A4B234-AF2E-EFF3-A282-48F5A88B01E1}"/>
                </a:ext>
              </a:extLst>
            </p:cNvPr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4B4080C0-630D-8904-AF31-AF4AA78A979F}"/>
                </a:ext>
              </a:extLst>
            </p:cNvPr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6CCB5C-6BCA-F9A5-5798-822E355B73FB}"/>
                </a:ext>
              </a:extLst>
            </p:cNvPr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CB2C41DE-74A9-475A-545D-2609EBA51099}"/>
                </a:ext>
              </a:extLst>
            </p:cNvPr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>
              <a:extLst>
                <a:ext uri="{FF2B5EF4-FFF2-40B4-BE49-F238E27FC236}">
                  <a16:creationId xmlns:a16="http://schemas.microsoft.com/office/drawing/2014/main" id="{78636879-F703-A565-B9B7-02AD8DEB102E}"/>
                </a:ext>
              </a:extLst>
            </p:cNvPr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A86A7ACB-DC03-0CB5-6F5E-4CDFE4F0E7C8}"/>
                </a:ext>
              </a:extLst>
            </p:cNvPr>
            <p:cNvCxnSpPr>
              <a:cxnSpLocks/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>
              <a:extLst>
                <a:ext uri="{FF2B5EF4-FFF2-40B4-BE49-F238E27FC236}">
                  <a16:creationId xmlns:a16="http://schemas.microsoft.com/office/drawing/2014/main" id="{C45DD019-EBBA-479F-9005-91A34D2FD44E}"/>
                </a:ext>
              </a:extLst>
            </p:cNvPr>
            <p:cNvCxnSpPr>
              <a:cxnSpLocks/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B08FA45D-20F4-3DC2-3B3F-10F55CCF66EF}"/>
                </a:ext>
              </a:extLst>
            </p:cNvPr>
            <p:cNvCxnSpPr>
              <a:cxnSpLocks/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3F1ECF86-68AD-7ACB-6C48-71809402BA65}"/>
                </a:ext>
              </a:extLst>
            </p:cNvPr>
            <p:cNvCxnSpPr>
              <a:cxnSpLocks/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37F56E8-2550-256D-6469-FC378FECDF3D}"/>
                </a:ext>
              </a:extLst>
            </p:cNvPr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>
              <a:extLst>
                <a:ext uri="{FF2B5EF4-FFF2-40B4-BE49-F238E27FC236}">
                  <a16:creationId xmlns:a16="http://schemas.microsoft.com/office/drawing/2014/main" id="{5F87EC6C-B7B0-1F0D-AA36-05D0F0B53CCB}"/>
                </a:ext>
              </a:extLst>
            </p:cNvPr>
            <p:cNvCxnSpPr>
              <a:cxnSpLocks/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FFD9347E-B4F4-BBD7-EDF8-39BA827121EA}"/>
                </a:ext>
              </a:extLst>
            </p:cNvPr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5B5161C9-EF3A-6C1A-46AD-35D14ABE3008}"/>
                </a:ext>
              </a:extLst>
            </p:cNvPr>
            <p:cNvCxnSpPr>
              <a:cxnSpLocks/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9BE92712-E492-57DE-761C-941DBAC62DAB}"/>
              </a:ext>
            </a:extLst>
          </p:cNvPr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9D3800-7E19-F8B2-EA26-09C5A4385A93}"/>
                </a:ext>
              </a:extLst>
            </p:cNvPr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914C762-5004-2543-CAEF-B161560A5698}"/>
                </a:ext>
              </a:extLst>
            </p:cNvPr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D85A96B-0EE1-F73F-89F4-44C69BB9BF0D}"/>
                </a:ext>
              </a:extLst>
            </p:cNvPr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03F275-6803-F384-41B8-B9A0C240222F}"/>
                </a:ext>
              </a:extLst>
            </p:cNvPr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79A8E-45C4-E85B-AB4C-B71A435D37E9}"/>
                </a:ext>
              </a:extLst>
            </p:cNvPr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9B7E60A-3C09-EA13-9EB6-35D3102E4931}"/>
                </a:ext>
              </a:extLst>
            </p:cNvPr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3D2E75D-250A-3D3A-3559-C54D6AA5B988}"/>
                </a:ext>
              </a:extLst>
            </p:cNvPr>
            <p:cNvCxnSpPr>
              <a:cxnSpLocks/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E76D8C8-B7C3-045F-945C-2E7A15535807}"/>
                </a:ext>
              </a:extLst>
            </p:cNvPr>
            <p:cNvCxnSpPr>
              <a:cxnSpLocks/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10B026A-91CA-C67E-4A0E-C8D7BD2AC32C}"/>
                </a:ext>
              </a:extLst>
            </p:cNvPr>
            <p:cNvCxnSpPr>
              <a:cxnSpLocks/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8A12BB9-4E0B-8B2D-E3CF-383D8CA64B6C}"/>
                </a:ext>
              </a:extLst>
            </p:cNvPr>
            <p:cNvCxnSpPr>
              <a:cxnSpLocks/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>
              <a:extLst>
                <a:ext uri="{FF2B5EF4-FFF2-40B4-BE49-F238E27FC236}">
                  <a16:creationId xmlns:a16="http://schemas.microsoft.com/office/drawing/2014/main" id="{EAC87EAF-C741-DFC0-B474-E0D3C4C391A5}"/>
                </a:ext>
              </a:extLst>
            </p:cNvPr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AA097B83-CDE1-AF3E-40F7-41A31FD9EDCA}"/>
                </a:ext>
              </a:extLst>
            </p:cNvPr>
            <p:cNvCxnSpPr>
              <a:cxnSpLocks/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>
              <a:extLst>
                <a:ext uri="{FF2B5EF4-FFF2-40B4-BE49-F238E27FC236}">
                  <a16:creationId xmlns:a16="http://schemas.microsoft.com/office/drawing/2014/main" id="{E4C0C500-822B-C238-B9D0-25221D511057}"/>
                </a:ext>
              </a:extLst>
            </p:cNvPr>
            <p:cNvCxnSpPr>
              <a:cxnSpLocks/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ADEAA15E-FF40-163A-CF0B-09D5A28FA5BB}"/>
                </a:ext>
              </a:extLst>
            </p:cNvPr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32A493B-40C1-7A35-D4EE-D4823DDA6F13}"/>
                </a:ext>
              </a:extLst>
            </p:cNvPr>
            <p:cNvCxnSpPr>
              <a:cxnSpLocks/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9062B09B-AF70-63B0-DBFF-8DA9EA262D89}"/>
                </a:ext>
              </a:extLst>
            </p:cNvPr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>
              <a:extLst>
                <a:ext uri="{FF2B5EF4-FFF2-40B4-BE49-F238E27FC236}">
                  <a16:creationId xmlns:a16="http://schemas.microsoft.com/office/drawing/2014/main" id="{65EC25F6-7B77-2055-8E9C-7133702C3BC8}"/>
                </a:ext>
              </a:extLst>
            </p:cNvPr>
            <p:cNvCxnSpPr>
              <a:cxnSpLocks/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F69CFF6E-5542-0090-100A-6A43DA66C785}"/>
                </a:ext>
              </a:extLst>
            </p:cNvPr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>
            <a:extLst>
              <a:ext uri="{FF2B5EF4-FFF2-40B4-BE49-F238E27FC236}">
                <a16:creationId xmlns:a16="http://schemas.microsoft.com/office/drawing/2014/main" id="{972136DF-0BEA-FA8A-5A24-7D3B651AB4CD}"/>
              </a:ext>
            </a:extLst>
          </p:cNvPr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B81AE215-F1C1-B6D8-4C50-896432B422F8}"/>
              </a:ext>
            </a:extLst>
          </p:cNvPr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99B8AFC-F2E7-4402-0C71-9D42A0EE4187}"/>
              </a:ext>
            </a:extLst>
          </p:cNvPr>
          <p:cNvCxnSpPr>
            <a:cxnSpLocks/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>
            <a:extLst>
              <a:ext uri="{FF2B5EF4-FFF2-40B4-BE49-F238E27FC236}">
                <a16:creationId xmlns:a16="http://schemas.microsoft.com/office/drawing/2014/main" id="{7ED4BDAC-6548-1A9B-8F09-3C4DA7504817}"/>
              </a:ext>
            </a:extLst>
          </p:cNvPr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0A54AB3D-C2BD-1336-2CF5-7429F72CDAA6}"/>
              </a:ext>
            </a:extLst>
          </p:cNvPr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>
            <a:extLst>
              <a:ext uri="{FF2B5EF4-FFF2-40B4-BE49-F238E27FC236}">
                <a16:creationId xmlns:a16="http://schemas.microsoft.com/office/drawing/2014/main" id="{C52F2599-8D1C-B4F4-FB13-6BF66EBFDF11}"/>
              </a:ext>
            </a:extLst>
          </p:cNvPr>
          <p:cNvCxnSpPr>
            <a:cxnSpLocks/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>
            <a:extLst>
              <a:ext uri="{FF2B5EF4-FFF2-40B4-BE49-F238E27FC236}">
                <a16:creationId xmlns:a16="http://schemas.microsoft.com/office/drawing/2014/main" id="{837879EC-ABCE-3F6F-D047-410091555206}"/>
              </a:ext>
            </a:extLst>
          </p:cNvPr>
          <p:cNvCxnSpPr>
            <a:cxnSpLocks/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6" t="-102174" r="-1125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110" t="-102174" r="-10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>
            <a:extLst>
              <a:ext uri="{FF2B5EF4-FFF2-40B4-BE49-F238E27FC236}">
                <a16:creationId xmlns:a16="http://schemas.microsoft.com/office/drawing/2014/main" id="{46B30651-CDC0-FA1E-E2F4-7535E1C0E8DA}"/>
              </a:ext>
            </a:extLst>
          </p:cNvPr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6010ECA3-BC7F-4D78-92C3-8C5482CC8F93}"/>
              </a:ext>
            </a:extLst>
          </p:cNvPr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>
            <a:extLst>
              <a:ext uri="{FF2B5EF4-FFF2-40B4-BE49-F238E27FC236}">
                <a16:creationId xmlns:a16="http://schemas.microsoft.com/office/drawing/2014/main" id="{E0121A94-007C-83DF-7009-17EA7C4F4F0E}"/>
              </a:ext>
            </a:extLst>
          </p:cNvPr>
          <p:cNvCxnSpPr>
            <a:cxnSpLocks/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>
            <a:extLst>
              <a:ext uri="{FF2B5EF4-FFF2-40B4-BE49-F238E27FC236}">
                <a16:creationId xmlns:a16="http://schemas.microsoft.com/office/drawing/2014/main" id="{DAC529B9-9540-F143-0BB0-528D6DDF1C88}"/>
              </a:ext>
            </a:extLst>
          </p:cNvPr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>
            <a:extLst>
              <a:ext uri="{FF2B5EF4-FFF2-40B4-BE49-F238E27FC236}">
                <a16:creationId xmlns:a16="http://schemas.microsoft.com/office/drawing/2014/main" id="{D18DC1BD-278E-11C1-16FD-C0F08D7A40C5}"/>
              </a:ext>
            </a:extLst>
          </p:cNvPr>
          <p:cNvCxnSpPr>
            <a:cxnSpLocks/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>
            <a:extLst>
              <a:ext uri="{FF2B5EF4-FFF2-40B4-BE49-F238E27FC236}">
                <a16:creationId xmlns:a16="http://schemas.microsoft.com/office/drawing/2014/main" id="{9957BE83-301C-1A28-2637-D51F8E114C13}"/>
              </a:ext>
            </a:extLst>
          </p:cNvPr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A2135D48-5B9C-9F1A-3386-AFFD85F820AA}"/>
              </a:ext>
            </a:extLst>
          </p:cNvPr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>
            <a:extLst>
              <a:ext uri="{FF2B5EF4-FFF2-40B4-BE49-F238E27FC236}">
                <a16:creationId xmlns:a16="http://schemas.microsoft.com/office/drawing/2014/main" id="{CEF10ADE-DE08-B03B-6C0A-A76DCFF94CA0}"/>
              </a:ext>
            </a:extLst>
          </p:cNvPr>
          <p:cNvCxnSpPr>
            <a:cxnSpLocks/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>
            <a:extLst>
              <a:ext uri="{FF2B5EF4-FFF2-40B4-BE49-F238E27FC236}">
                <a16:creationId xmlns:a16="http://schemas.microsoft.com/office/drawing/2014/main" id="{64FB37C5-5556-EAC9-FCB5-DD3AD60FDC5C}"/>
              </a:ext>
            </a:extLst>
          </p:cNvPr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>
            <a:extLst>
              <a:ext uri="{FF2B5EF4-FFF2-40B4-BE49-F238E27FC236}">
                <a16:creationId xmlns:a16="http://schemas.microsoft.com/office/drawing/2014/main" id="{4582C437-6897-EE3D-C3DA-403CD65BCCC6}"/>
              </a:ext>
            </a:extLst>
          </p:cNvPr>
          <p:cNvCxnSpPr>
            <a:cxnSpLocks/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>
            <a:extLst>
              <a:ext uri="{FF2B5EF4-FFF2-40B4-BE49-F238E27FC236}">
                <a16:creationId xmlns:a16="http://schemas.microsoft.com/office/drawing/2014/main" id="{F98CDE43-F03F-E781-AB62-DEC77D32D4D0}"/>
              </a:ext>
            </a:extLst>
          </p:cNvPr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  <p:extLst>
      <p:ext uri="{BB962C8B-B14F-4D97-AF65-F5344CB8AC3E}">
        <p14:creationId xmlns:p14="http://schemas.microsoft.com/office/powerpoint/2010/main" val="41815432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3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4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7F69B6BA-9B3F-7243-D5F8-8B459568E355}"/>
              </a:ext>
            </a:extLst>
          </p:cNvPr>
          <p:cNvCxnSpPr>
            <a:cxnSpLocks/>
          </p:cNvCxnSpPr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1FDD3-A967-4293-670A-BF037A71006E}"/>
              </a:ext>
            </a:extLst>
          </p:cNvPr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D8836F-6125-4733-F942-5D3C1B691634}"/>
              </a:ext>
            </a:extLst>
          </p:cNvPr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283E9-1688-EBBB-2D1B-D6024323FE41}"/>
              </a:ext>
            </a:extLst>
          </p:cNvPr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BA15D-CFEC-D9E4-CF8E-51E18B1B5C12}"/>
              </a:ext>
            </a:extLst>
          </p:cNvPr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00FA58-C024-7446-8824-9C7225F111C0}"/>
              </a:ext>
            </a:extLst>
          </p:cNvPr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C4CAE77-5179-A5BD-C577-8C39D0B6C404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1DF9B5-8001-2211-FA94-E6CFB0555A02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68B5269D-7AAB-3B36-A764-18EA5964ABF9}"/>
              </a:ext>
            </a:extLst>
          </p:cNvPr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F7D9D31-B522-B737-FCED-6FAADFDE6472}"/>
              </a:ext>
            </a:extLst>
          </p:cNvPr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>
                <a:blip r:embed="rId3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>
                <a:blip r:embed="rId4"/>
                <a:stretch>
                  <a:fillRect l="-32258" t="-28889" r="-7419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>
                <a:blip r:embed="rId5"/>
                <a:stretch>
                  <a:fillRect l="-35714" t="-28261" r="-8214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>
            <a:extLst>
              <a:ext uri="{FF2B5EF4-FFF2-40B4-BE49-F238E27FC236}">
                <a16:creationId xmlns:a16="http://schemas.microsoft.com/office/drawing/2014/main" id="{45627FCF-335B-FB45-79D6-9FB8636657A3}"/>
              </a:ext>
            </a:extLst>
          </p:cNvPr>
          <p:cNvCxnSpPr>
            <a:cxnSpLocks/>
          </p:cNvCxnSpPr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>
                <a:blip r:embed="rId7"/>
                <a:stretch>
                  <a:fillRect l="-17241" r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>
                <a:blip r:embed="rId8"/>
                <a:stretch>
                  <a:fillRect l="-61905" r="-66667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>
            <a:extLst>
              <a:ext uri="{FF2B5EF4-FFF2-40B4-BE49-F238E27FC236}">
                <a16:creationId xmlns:a16="http://schemas.microsoft.com/office/drawing/2014/main" id="{5F7B62B5-CF40-710F-5B3B-4CEFFAB8B7BC}"/>
              </a:ext>
            </a:extLst>
          </p:cNvPr>
          <p:cNvCxnSpPr>
            <a:cxnSpLocks/>
          </p:cNvCxnSpPr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>
            <a:extLst>
              <a:ext uri="{FF2B5EF4-FFF2-40B4-BE49-F238E27FC236}">
                <a16:creationId xmlns:a16="http://schemas.microsoft.com/office/drawing/2014/main" id="{1D8FF953-F2E1-27B7-1AF7-00CCADC2E1FB}"/>
              </a:ext>
            </a:extLst>
          </p:cNvPr>
          <p:cNvCxnSpPr>
            <a:cxnSpLocks/>
          </p:cNvCxnSpPr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>
                <a:blip r:embed="rId9"/>
                <a:stretch>
                  <a:fillRect l="-31429" r="-3142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68FC8590-0A6E-1F02-790C-D28D02D1A7F2}"/>
              </a:ext>
            </a:extLst>
          </p:cNvPr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A33A334-95E0-90CA-FEC5-2030825AE76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D2D3D08-4FC5-F180-8585-C241498CD4D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4760C3-2E3E-6A4A-2D24-F098FBC25138}"/>
                </a:ext>
              </a:extLst>
            </p:cNvPr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F0399D78-499D-E9D1-81B4-CFCF6EBD8C0B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1F0B00-B522-5612-2164-0AFC671AA645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8C6C11-632E-62A0-9DED-3EE885089DCC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A2C092BA-473C-0339-EF2F-79017C95B2D1}"/>
                </a:ext>
              </a:extLst>
            </p:cNvPr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F5C3CEB2-8F34-5AC8-DFDB-28FD9525874D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BC7CBD9-899C-9B27-93C1-014C20C2E177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B6165AC-1DB8-5685-5575-B10804841D29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9BF9F91-EA85-0A30-56FE-FAA1168D3EEA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911B30-F6DC-ECEE-4741-D313C816B753}"/>
                </a:ext>
              </a:extLst>
            </p:cNvPr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CDF2284-19D7-66C3-A728-8462E597149C}"/>
                </a:ext>
              </a:extLst>
            </p:cNvPr>
            <p:cNvCxnSpPr>
              <a:cxnSpLocks/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6A9880C8-C89D-C1F0-735B-5A131747DA01}"/>
                </a:ext>
              </a:extLst>
            </p:cNvPr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5334710-856E-A1D3-5279-240325FBE75C}"/>
                </a:ext>
              </a:extLst>
            </p:cNvPr>
            <p:cNvCxnSpPr>
              <a:cxnSpLocks/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D3F613F-1262-FBE0-5686-BF646C50CDD3}"/>
                </a:ext>
              </a:extLst>
            </p:cNvPr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B951CD69-EE18-1B07-8D02-6E5460D1CFAF}"/>
                </a:ext>
              </a:extLst>
            </p:cNvPr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583B4AE-2CFD-8DF3-83D4-6CDA66B22922}"/>
                </a:ext>
              </a:extLst>
            </p:cNvPr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13657FE-7EEB-10F4-F7A4-9A904F922F8B}"/>
                </a:ext>
              </a:extLst>
            </p:cNvPr>
            <p:cNvCxnSpPr>
              <a:cxnSpLocks/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49CEBC-80DF-9B88-AB43-EA3D49DE42AE}"/>
                </a:ext>
              </a:extLst>
            </p:cNvPr>
            <p:cNvCxnSpPr>
              <a:cxnSpLocks/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C1B247C7-0FC7-DF3B-84BD-7F3A5CDF643B}"/>
                </a:ext>
              </a:extLst>
            </p:cNvPr>
            <p:cNvCxnSpPr>
              <a:cxnSpLocks/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>
              <a:extLst>
                <a:ext uri="{FF2B5EF4-FFF2-40B4-BE49-F238E27FC236}">
                  <a16:creationId xmlns:a16="http://schemas.microsoft.com/office/drawing/2014/main" id="{86AEB435-7BC2-E81A-9A2F-BEB437C7C30A}"/>
                </a:ext>
              </a:extLst>
            </p:cNvPr>
            <p:cNvCxnSpPr>
              <a:cxnSpLocks/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>
              <a:extLst>
                <a:ext uri="{FF2B5EF4-FFF2-40B4-BE49-F238E27FC236}">
                  <a16:creationId xmlns:a16="http://schemas.microsoft.com/office/drawing/2014/main" id="{DD7255EB-69B8-4BBB-705C-B356FAB43E5D}"/>
                </a:ext>
              </a:extLst>
            </p:cNvPr>
            <p:cNvCxnSpPr>
              <a:cxnSpLocks/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>
              <a:extLst>
                <a:ext uri="{FF2B5EF4-FFF2-40B4-BE49-F238E27FC236}">
                  <a16:creationId xmlns:a16="http://schemas.microsoft.com/office/drawing/2014/main" id="{3D1DEBB5-0B06-DA45-3B4B-01B960E40245}"/>
                </a:ext>
              </a:extLst>
            </p:cNvPr>
            <p:cNvCxnSpPr>
              <a:cxnSpLocks/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>
                  <a:blip r:embed="rId10"/>
                  <a:stretch>
                    <a:fillRect l="-33333" t="-10000" r="-51852" b="-4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18750"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10345" r="-48148" b="-482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19355" r="-19355" b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>
              <a:extLst>
                <a:ext uri="{FF2B5EF4-FFF2-40B4-BE49-F238E27FC236}">
                  <a16:creationId xmlns:a16="http://schemas.microsoft.com/office/drawing/2014/main" id="{C0854C01-E094-FD64-0E85-06C9CFB4FF20}"/>
                </a:ext>
              </a:extLst>
            </p:cNvPr>
            <p:cNvCxnSpPr>
              <a:cxnSpLocks/>
            </p:cNvCxnSpPr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>
              <a:extLst>
                <a:ext uri="{FF2B5EF4-FFF2-40B4-BE49-F238E27FC236}">
                  <a16:creationId xmlns:a16="http://schemas.microsoft.com/office/drawing/2014/main" id="{1A6A7385-942C-45A4-D163-1ED5922E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>
              <a:extLst>
                <a:ext uri="{FF2B5EF4-FFF2-40B4-BE49-F238E27FC236}">
                  <a16:creationId xmlns:a16="http://schemas.microsoft.com/office/drawing/2014/main" id="{31B35C9A-6AB6-1A6D-9B70-F59FA2BCBEF5}"/>
                </a:ext>
              </a:extLst>
            </p:cNvPr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>
              <a:extLst>
                <a:ext uri="{FF2B5EF4-FFF2-40B4-BE49-F238E27FC236}">
                  <a16:creationId xmlns:a16="http://schemas.microsoft.com/office/drawing/2014/main" id="{03CCDBA9-94CC-F783-171E-DC810B9BE280}"/>
                </a:ext>
              </a:extLst>
            </p:cNvPr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6355029B-6ECB-45CF-212F-BC2B14FEA997}"/>
                </a:ext>
              </a:extLst>
            </p:cNvPr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>
              <a:extLst>
                <a:ext uri="{FF2B5EF4-FFF2-40B4-BE49-F238E27FC236}">
                  <a16:creationId xmlns:a16="http://schemas.microsoft.com/office/drawing/2014/main" id="{AC039C54-1108-2AFC-6188-BC0A6588C615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>
              <a:extLst>
                <a:ext uri="{FF2B5EF4-FFF2-40B4-BE49-F238E27FC236}">
                  <a16:creationId xmlns:a16="http://schemas.microsoft.com/office/drawing/2014/main" id="{300735AD-3449-9753-80A0-BB1FCEA8CC2A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>
              <a:extLst>
                <a:ext uri="{FF2B5EF4-FFF2-40B4-BE49-F238E27FC236}">
                  <a16:creationId xmlns:a16="http://schemas.microsoft.com/office/drawing/2014/main" id="{4A354D33-3203-0091-03BD-9D62B1095384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>
              <a:extLst>
                <a:ext uri="{FF2B5EF4-FFF2-40B4-BE49-F238E27FC236}">
                  <a16:creationId xmlns:a16="http://schemas.microsoft.com/office/drawing/2014/main" id="{52667C54-BF02-E197-6938-6482F31A2F5D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>
              <a:extLst>
                <a:ext uri="{FF2B5EF4-FFF2-40B4-BE49-F238E27FC236}">
                  <a16:creationId xmlns:a16="http://schemas.microsoft.com/office/drawing/2014/main" id="{77D19F9B-3FE6-BE97-F78E-6B4689AFE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>
              <a:extLst>
                <a:ext uri="{FF2B5EF4-FFF2-40B4-BE49-F238E27FC236}">
                  <a16:creationId xmlns:a16="http://schemas.microsoft.com/office/drawing/2014/main" id="{F34A5F60-60FA-A2FE-1115-375E503CA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>
              <a:extLst>
                <a:ext uri="{FF2B5EF4-FFF2-40B4-BE49-F238E27FC236}">
                  <a16:creationId xmlns:a16="http://schemas.microsoft.com/office/drawing/2014/main" id="{FDC37142-B6D9-D155-07AD-8FBCB2C74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>
              <a:extLst>
                <a:ext uri="{FF2B5EF4-FFF2-40B4-BE49-F238E27FC236}">
                  <a16:creationId xmlns:a16="http://schemas.microsoft.com/office/drawing/2014/main" id="{82E0ECE2-90CD-7367-6CE1-C84B71769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8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4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>
            <a:extLst>
              <a:ext uri="{FF2B5EF4-FFF2-40B4-BE49-F238E27FC236}">
                <a16:creationId xmlns:a16="http://schemas.microsoft.com/office/drawing/2014/main" id="{0D1417A3-589C-9766-E3DE-39A8D0F7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/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C7571E2-D47D-8C10-E1C5-800F690C7A52}"/>
              </a:ext>
            </a:extLst>
          </p:cNvPr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148381-5A7B-FA14-A2EC-27BA18F4203D}"/>
              </a:ext>
            </a:extLst>
          </p:cNvPr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22294D3-15C1-4DC8-9D38-8343CAEE1BB5}"/>
              </a:ext>
            </a:extLst>
          </p:cNvPr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15E4E8-7ACF-6F30-1BB5-4B62C7CB6C4F}"/>
              </a:ext>
            </a:extLst>
          </p:cNvPr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800C496-8557-F1E4-DF52-CECEA5F2FA9D}"/>
              </a:ext>
            </a:extLst>
          </p:cNvPr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0AB1E0D-0C5A-14A0-94F8-00ECD49A3EDE}"/>
              </a:ext>
            </a:extLst>
          </p:cNvPr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E52199-38FD-F56E-E5B7-BD932DB6A5CB}"/>
              </a:ext>
            </a:extLst>
          </p:cNvPr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A8C6F44-214E-76C5-E632-1309F8BAA05F}"/>
              </a:ext>
            </a:extLst>
          </p:cNvPr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A12004-9EDB-F31B-4947-DEF17BB3B1CD}"/>
              </a:ext>
            </a:extLst>
          </p:cNvPr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DCB67A6-110C-BF96-17BD-6C4C667FC0EF}"/>
              </a:ext>
            </a:extLst>
          </p:cNvPr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2974BD-3EB4-9990-A678-8568A01AED18}"/>
              </a:ext>
            </a:extLst>
          </p:cNvPr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8C1B899-6073-A304-010B-60CB0B09E92A}"/>
              </a:ext>
            </a:extLst>
          </p:cNvPr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7DF293D-D337-F1C1-4823-083CDB20F018}"/>
              </a:ext>
            </a:extLst>
          </p:cNvPr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A96E76-A8E3-268A-546C-1AACCF36389B}"/>
              </a:ext>
            </a:extLst>
          </p:cNvPr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598ED37-C749-60FE-547D-2FB9574EB9CF}"/>
              </a:ext>
            </a:extLst>
          </p:cNvPr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8C00340-FF7F-EF94-70EF-BEED1FEAE02A}"/>
              </a:ext>
            </a:extLst>
          </p:cNvPr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11B697E-2B6D-6455-1192-33B8DD5914BA}"/>
              </a:ext>
            </a:extLst>
          </p:cNvPr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CE5A54-0668-B48C-0370-A6B9F663EDE1}"/>
              </a:ext>
            </a:extLst>
          </p:cNvPr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B61ABED-944D-B3F5-C811-AE699648356B}"/>
              </a:ext>
            </a:extLst>
          </p:cNvPr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BB2F85A-2222-F7E7-B73C-58E4DA57F06A}"/>
              </a:ext>
            </a:extLst>
          </p:cNvPr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06F3D73-CF4D-F5C1-D343-03199EE3CE88}"/>
              </a:ext>
            </a:extLst>
          </p:cNvPr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E0269F5-8378-71C9-896A-A7E65CCCDA94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DF0435-34FD-B6B2-121F-CC6171093A7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50F2B6-98A2-443D-F17F-979530175CF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E155601-75E8-196D-3873-6E30EEE5FB41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9135534-3A9E-BC54-C136-5133580A9188}"/>
              </a:ext>
            </a:extLst>
          </p:cNvPr>
          <p:cNvCxnSpPr>
            <a:cxnSpLocks/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6D6C909-4B24-6F53-093A-E0FA30C909AB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06CDCF9-05B4-B412-20A7-5C80B41C63D3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F9C0F8F-D27C-9358-99B4-911C41E07F65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BB31D4D-D7AE-4664-A6AA-ED2B47BB3AE0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644A67B2-C30D-5776-3B67-E88E12F81B9C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51C8168-010C-248B-9F94-E13352BDCBD6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D4D1832-FF44-3C7F-763D-DD03648CD924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BDCDAFE7-5FDF-1603-2BD3-28538B9F6A8F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6B854431-13C0-A635-1EE3-2C89483EE7C5}"/>
              </a:ext>
            </a:extLst>
          </p:cNvPr>
          <p:cNvCxnSpPr>
            <a:cxnSpLocks/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2B2F30A8-5DDF-3E15-2BBB-28EFE068DAFA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656DBA7-8AC7-FE98-1771-0D44803A6B53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20AA6E2-A4CC-E45B-5F5F-DB2AE5F36D10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666A2F09-3F1B-D0C4-EEA9-2B7DDDFD2B70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FDFBB809-0628-4A37-AEB8-77902C621884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F7824DDE-4849-D76B-959E-5E4859CCF574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EC3D727-617E-F148-CC0B-69DC9C7D81E6}"/>
              </a:ext>
            </a:extLst>
          </p:cNvPr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>
            <a:extLst>
              <a:ext uri="{FF2B5EF4-FFF2-40B4-BE49-F238E27FC236}">
                <a16:creationId xmlns:a16="http://schemas.microsoft.com/office/drawing/2014/main" id="{FDAE39DE-EAF0-089F-FCB2-38DD417E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>
            <a:extLst>
              <a:ext uri="{FF2B5EF4-FFF2-40B4-BE49-F238E27FC236}">
                <a16:creationId xmlns:a16="http://schemas.microsoft.com/office/drawing/2014/main" id="{59CAEC3B-4EBE-9253-6576-6D950D8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21" name="Rectangle 1">
            <a:extLst>
              <a:ext uri="{FF2B5EF4-FFF2-40B4-BE49-F238E27FC236}">
                <a16:creationId xmlns:a16="http://schemas.microsoft.com/office/drawing/2014/main" id="{65021C55-2526-E228-1466-DC027182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9BB8A60-7B61-DE65-7C3C-45CA436D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id="{60194675-B305-FC71-D4FF-403B902ED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156FF0F0-3C3C-92C1-07CC-838FCBC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BD963B63-1EC7-3777-E8F9-FB762D18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EC0D61F3-74D8-A8FB-E63C-E00A9505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D3911CF0-8AF5-15EC-B090-DF540435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7B56D39-B4D1-33C2-8F7F-C03FEEAE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3" name="Rectangle 1">
            <a:extLst>
              <a:ext uri="{FF2B5EF4-FFF2-40B4-BE49-F238E27FC236}">
                <a16:creationId xmlns:a16="http://schemas.microsoft.com/office/drawing/2014/main" id="{0458EF1C-303F-014C-C2F7-6717CC88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4" name="Rectangle 1">
            <a:extLst>
              <a:ext uri="{FF2B5EF4-FFF2-40B4-BE49-F238E27FC236}">
                <a16:creationId xmlns:a16="http://schemas.microsoft.com/office/drawing/2014/main" id="{E2712510-23CB-D468-DAAE-AB726A9B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6" name="Rectangle 1">
            <a:extLst>
              <a:ext uri="{FF2B5EF4-FFF2-40B4-BE49-F238E27FC236}">
                <a16:creationId xmlns:a16="http://schemas.microsoft.com/office/drawing/2014/main" id="{17B959CE-B85C-8AF2-80B1-905733B3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7" name="Rectangle 1">
            <a:extLst>
              <a:ext uri="{FF2B5EF4-FFF2-40B4-BE49-F238E27FC236}">
                <a16:creationId xmlns:a16="http://schemas.microsoft.com/office/drawing/2014/main" id="{4E1FA681-5275-FADB-3D57-D4CF60B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5A184F13-FB5D-BBC9-9FBA-4BDCCFAC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9" name="Rectangle 1">
            <a:extLst>
              <a:ext uri="{FF2B5EF4-FFF2-40B4-BE49-F238E27FC236}">
                <a16:creationId xmlns:a16="http://schemas.microsoft.com/office/drawing/2014/main" id="{57AA1205-7D44-5A0E-F37B-4CF36462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09DD2018-2C96-E1CD-A7FD-03DA906B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1" name="Rectangle 1">
            <a:extLst>
              <a:ext uri="{FF2B5EF4-FFF2-40B4-BE49-F238E27FC236}">
                <a16:creationId xmlns:a16="http://schemas.microsoft.com/office/drawing/2014/main" id="{01635019-D975-B0C9-4765-C298BB05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B2740F69-C010-F36A-83B6-FA1FADF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B3527FFB-F4A4-0684-0A3F-289249D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4" name="Rectangle 1">
            <a:extLst>
              <a:ext uri="{FF2B5EF4-FFF2-40B4-BE49-F238E27FC236}">
                <a16:creationId xmlns:a16="http://schemas.microsoft.com/office/drawing/2014/main" id="{4406B4A9-30DB-39F2-C945-FBE69E194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5" name="Rectangle 1">
            <a:extLst>
              <a:ext uri="{FF2B5EF4-FFF2-40B4-BE49-F238E27FC236}">
                <a16:creationId xmlns:a16="http://schemas.microsoft.com/office/drawing/2014/main" id="{78C3F275-FF75-D69E-E1BD-2ACD7017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FF067C87-5CE4-C6B7-20C8-4980C949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5BB556FD-821F-D05C-67AF-9B96F7049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</TotalTime>
  <Words>615</Words>
  <Application>Microsoft Office PowerPoint</Application>
  <PresentationFormat>寬螢幕</PresentationFormat>
  <Paragraphs>251</Paragraphs>
  <Slides>12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9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21</cp:revision>
  <dcterms:created xsi:type="dcterms:W3CDTF">2023-05-14T10:31:00Z</dcterms:created>
  <dcterms:modified xsi:type="dcterms:W3CDTF">2023-05-24T18:15:39Z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